
<file path=[Content_Types].xml><?xml version="1.0" encoding="utf-8"?>
<Types xmlns="http://schemas.openxmlformats.org/package/2006/content-types">
  <Default Extension="png" ContentType="image/png"/>
  <Default Extension="m4a" ContentType="audio/unknown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8B7AD-6741-4A28-A018-A56BD079A858}" type="datetimeFigureOut">
              <a:rPr lang="en-US" smtClean="0"/>
              <a:t>3/26/2012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5CA17-7566-44E9-BC46-E089F99E7D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89840"/>
      </p:ext>
    </p:extLst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8B7AD-6741-4A28-A018-A56BD079A858}" type="datetimeFigureOut">
              <a:rPr lang="en-US" smtClean="0"/>
              <a:t>3/26/2012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5CA17-7566-44E9-BC46-E089F99E7D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365377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8B7AD-6741-4A28-A018-A56BD079A858}" type="datetimeFigureOut">
              <a:rPr lang="en-US" smtClean="0"/>
              <a:t>3/26/2012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5CA17-7566-44E9-BC46-E089F99E7D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768948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8B7AD-6741-4A28-A018-A56BD079A858}" type="datetimeFigureOut">
              <a:rPr lang="en-US" smtClean="0"/>
              <a:t>3/26/2012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5CA17-7566-44E9-BC46-E089F99E7D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533101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8B7AD-6741-4A28-A018-A56BD079A858}" type="datetimeFigureOut">
              <a:rPr lang="en-US" smtClean="0"/>
              <a:t>3/26/2012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5CA17-7566-44E9-BC46-E089F99E7D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161136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8B7AD-6741-4A28-A018-A56BD079A858}" type="datetimeFigureOut">
              <a:rPr lang="en-US" smtClean="0"/>
              <a:t>3/26/2012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5CA17-7566-44E9-BC46-E089F99E7D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134809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8B7AD-6741-4A28-A018-A56BD079A858}" type="datetimeFigureOut">
              <a:rPr lang="en-US" smtClean="0"/>
              <a:t>3/26/2012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5CA17-7566-44E9-BC46-E089F99E7D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2192273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8B7AD-6741-4A28-A018-A56BD079A858}" type="datetimeFigureOut">
              <a:rPr lang="en-US" smtClean="0"/>
              <a:t>3/26/2012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5CA17-7566-44E9-BC46-E089F99E7D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409640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8B7AD-6741-4A28-A018-A56BD079A858}" type="datetimeFigureOut">
              <a:rPr lang="en-US" smtClean="0"/>
              <a:t>3/26/2012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5CA17-7566-44E9-BC46-E089F99E7D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17344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8B7AD-6741-4A28-A018-A56BD079A858}" type="datetimeFigureOut">
              <a:rPr lang="en-US" smtClean="0"/>
              <a:t>3/26/2012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5CA17-7566-44E9-BC46-E089F99E7D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399212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58B7AD-6741-4A28-A018-A56BD079A858}" type="datetimeFigureOut">
              <a:rPr lang="en-US" smtClean="0"/>
              <a:t>3/26/2012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C5CA17-7566-44E9-BC46-E089F99E7D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319598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58B7AD-6741-4A28-A018-A56BD079A858}" type="datetimeFigureOut">
              <a:rPr lang="en-US" smtClean="0"/>
              <a:t>3/26/2012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C5CA17-7566-44E9-BC46-E089F99E7D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02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Artwork: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Breaking Free I 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bg1"/>
                </a:solidFill>
              </a:rPr>
              <a:t>by Mike Roles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Picture 2" descr="http://www.artbrokerage.com/artthumb/roles_24711_2/850x600/Mike_Roles_Breaking_Free_I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4196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3855" y="161835"/>
            <a:ext cx="2895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Artwork: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Breaking Free I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by Mike Roles</a:t>
            </a:r>
          </a:p>
          <a:p>
            <a:endParaRPr lang="en-US" dirty="0"/>
          </a:p>
        </p:txBody>
      </p:sp>
      <p:pic>
        <p:nvPicPr>
          <p:cNvPr id="8" name="11 Iris.mp3.m4a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>
                  <p14:fade in="3000" out="3000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324600" y="4419600"/>
            <a:ext cx="609600" cy="609600"/>
          </a:xfrm>
          <a:prstGeom prst="rect">
            <a:avLst/>
          </a:prstGeom>
        </p:spPr>
      </p:pic>
      <p:pic>
        <p:nvPicPr>
          <p:cNvPr id="9" name="Picture 2" descr="http://images3.wikia.nocookie.net/__cb20101231142211/charmed/images/a/ac/Goo-goo-dolls-iris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0"/>
            <a:ext cx="4724400" cy="6915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953000" y="381000"/>
            <a:ext cx="2438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Iris by the Goo </a:t>
            </a:r>
            <a:r>
              <a:rPr lang="en-US" dirty="0" err="1" smtClean="0">
                <a:solidFill>
                  <a:schemeClr val="bg1"/>
                </a:solidFill>
              </a:rPr>
              <a:t>Goo</a:t>
            </a:r>
            <a:r>
              <a:rPr lang="en-US" smtClean="0">
                <a:solidFill>
                  <a:schemeClr val="bg1"/>
                </a:solidFill>
              </a:rPr>
              <a:t> Dolls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55546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083095"/>
            <a:ext cx="7772400" cy="1470025"/>
          </a:xfrm>
        </p:spPr>
        <p:txBody>
          <a:bodyPr/>
          <a:lstStyle/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http://www.artbrokerage.com/artthumb/roles_24711_2/850x600/Mike_Roles_Breaking_Free_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14400" y="1066800"/>
            <a:ext cx="7924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</a:rPr>
              <a:t>“Do I dare Disturb the universe?”</a:t>
            </a:r>
            <a:endParaRPr lang="en-US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59128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04862" y="2362200"/>
            <a:ext cx="5638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4000" dirty="0"/>
          </a:p>
        </p:txBody>
      </p:sp>
      <p:pic>
        <p:nvPicPr>
          <p:cNvPr id="6146" name="Picture 2" descr="http://www.internetmonk.com/wp-content/uploads/Uncertaint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6016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-13854" y="152400"/>
            <a:ext cx="579120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“Should I, after tea and cakes and ices, Have the strength to force the moment to its crisis?”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538300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“For the first few moments I felt lost, not sure about directions, groping for my helmet and weapon.”</a:t>
            </a:r>
            <a:endParaRPr lang="en-US" dirty="0"/>
          </a:p>
        </p:txBody>
      </p:sp>
      <p:pic>
        <p:nvPicPr>
          <p:cNvPr id="4" name="Picture 2" descr="http://www.artbrokerage.com/artthumb/roles_24711_2/850x600/Mike_Roles_Breaking_Free_I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87"/>
            <a:ext cx="9144000" cy="6840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90600" y="914400"/>
            <a:ext cx="65532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“For the first few moments I felt lost, not sure about directions, groping for my helmet and weapon.”</a:t>
            </a:r>
            <a:endParaRPr lang="en-US" sz="4000" dirty="0">
              <a:solidFill>
                <a:schemeClr val="bg1"/>
              </a:solidFill>
            </a:endParaRPr>
          </a:p>
        </p:txBody>
      </p:sp>
      <p:pic>
        <p:nvPicPr>
          <p:cNvPr id="5122" name="Picture 2" descr="http://upload.wikimedia.org/wikipedia/commons/7/7e/American_soldier_in_Vietna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375"/>
            <a:ext cx="9144000" cy="6847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10375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For the first few moments I felt lost, not sure about directions, groping for my helmet and weapon.”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76262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pic>
        <p:nvPicPr>
          <p:cNvPr id="4" name="Picture 2" descr="http://www.artbrokerage.com/artthumb/roles_24711_2/850x600/Mike_Roles_Breaking_Free_I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66800" y="1371600"/>
            <a:ext cx="75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“Even now I haven’t finished sorting it out.”</a:t>
            </a:r>
            <a:endParaRPr lang="en-US" sz="4000" dirty="0">
              <a:solidFill>
                <a:schemeClr val="bg1"/>
              </a:solidFill>
            </a:endParaRPr>
          </a:p>
        </p:txBody>
      </p:sp>
      <p:pic>
        <p:nvPicPr>
          <p:cNvPr id="4098" name="Picture 2" descr="http://ts1.mm.bing.net/images/thumbnail.aspx?q=4653034924933728&amp;id=d91799bfcbf533856143bb0a2a5eaed3&amp;url=http%3a%2f%2fcache2.artprintimages.com%2fp%2fLRG%2f37%2f3725%2f6XSAF00Z%2fart-print%2fu-s-soldier-with-the-u-s-1st-cavalry-vietnam-march-4-196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" y="-23790"/>
            <a:ext cx="9448800" cy="6881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1447800" y="5822162"/>
            <a:ext cx="65026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“Even now I haven’t finished sorting it out.”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37414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pic>
        <p:nvPicPr>
          <p:cNvPr id="4" name="Picture 2" descr="http://www.artbrokerage.com/artthumb/roles_24711_2/850x600/Mike_Roles_Breaking_Free_I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61"/>
            <a:ext cx="9144000" cy="6854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676400" y="1143000"/>
            <a:ext cx="49530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“Then I got up. I couldn’t find my goddam hunting hat anywhere. Finally I found it. It was under the bed. I put it on, and turned the old peak around to the  back, the way I liked it, and then I went over and took a look at my stupid face in the mirror.”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3074" name="Picture 2" descr="http://t0.gstatic.com/images?q=tbn:ANd9GcRByb2TVKzogswap3szX0J1uTV1zVkWYltQAugDk-A2GZJt0FhUuHXBAgeay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11837"/>
            <a:ext cx="358140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“Then I got up. I couldn’t find my goddam hunting hat anywhere. Finally I found it. It was under the bed. I put it on, and turned the old peak around to the  back, the way I liked it, and then I went over and took a look at my stupid face in the mirror.”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231578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2" descr="http://www.artbrokerage.com/artthumb/roles_24711_2/850x600/Mike_Roles_Breaking_Free_I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600200" y="1219200"/>
            <a:ext cx="64770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“The first thing I did when I got off at Penn Station, I went into this phone booth. I felt like giving somebody a buzz […] but as soon as I was inside, I couldn't think of anybody to call up. My brother D.B. was in Hollywood. My kid sister Phoebe […] was out. Then I thought of giving Jane Gallagher's mother a buzz […]. Then I thought of calling this girl […] Sally Hayes. […] I thought of calling […] Carl Luce. […] So I ended up not calling anybody. I came out of the booth, after about twenty minutes or so.”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2050" name="Picture 2" descr="http://t1.gstatic.com/images?q=tbn:ANd9GcSYRmGQSBz1WFkT8349qyu5bE5mVet8VYpoB-KXAcNzYOan2an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391400"/>
          </a:xfrm>
          <a:prstGeom prst="rect">
            <a:avLst/>
          </a:prstGeom>
          <a:ln w="228600" cap="sq" cmpd="thickThin">
            <a:noFill/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773545" y="4191000"/>
            <a:ext cx="73152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</a:rPr>
              <a:t>“The first thing I did when I got off at Penn Station, I went into this phone booth. I felt like giving somebody a buzz […] but as soon as I was inside, I couldn't think of anybody to call up. My brother D.B. was in Hollywood. My kid sister Phoebe […] was out. Then I thought of giving Jane Gallagher's mother a buzz […]. Then I thought of calling this girl […] Sally Hayes. […] I thought of calling […] Carl Luce. […] So I ended up not calling anybody. I came out of the booth, after about twenty minutes or 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216383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495</Words>
  <Application>Microsoft Office PowerPoint</Application>
  <PresentationFormat>On-screen Show (4:3)</PresentationFormat>
  <Paragraphs>18</Paragraphs>
  <Slides>7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“For the first few moments I felt lost, not sure about directions, groping for my helmet and weapon.”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“Do I dare Disturb the universe?”</dc:title>
  <dc:creator>Aaron Kooris</dc:creator>
  <cp:lastModifiedBy>Aaron Kooris</cp:lastModifiedBy>
  <cp:revision>6</cp:revision>
  <dcterms:created xsi:type="dcterms:W3CDTF">2012-03-26T14:10:53Z</dcterms:created>
  <dcterms:modified xsi:type="dcterms:W3CDTF">2012-03-26T15:06:01Z</dcterms:modified>
</cp:coreProperties>
</file>